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90" r:id="rId8"/>
    <p:sldId id="291" r:id="rId9"/>
    <p:sldId id="292" r:id="rId10"/>
    <p:sldId id="293" r:id="rId11"/>
    <p:sldId id="294" r:id="rId12"/>
    <p:sldId id="295" r:id="rId13"/>
    <p:sldId id="288" r:id="rId14"/>
    <p:sldId id="264" r:id="rId15"/>
    <p:sldId id="266" r:id="rId16"/>
    <p:sldId id="289" r:id="rId17"/>
    <p:sldId id="284" r:id="rId18"/>
    <p:sldId id="28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3C3EC-3E24-4031-80A1-30A61CF5B9BD}">
          <p14:sldIdLst>
            <p14:sldId id="256"/>
            <p14:sldId id="257"/>
          </p14:sldIdLst>
        </p14:section>
        <p14:section name="Untitled Section" id="{96AB49ED-BDA9-4E51-BB45-9BDDF42EB5B0}">
          <p14:sldIdLst>
            <p14:sldId id="260"/>
            <p14:sldId id="290"/>
            <p14:sldId id="291"/>
            <p14:sldId id="292"/>
            <p14:sldId id="293"/>
            <p14:sldId id="294"/>
            <p14:sldId id="295"/>
            <p14:sldId id="288"/>
            <p14:sldId id="264"/>
            <p14:sldId id="266"/>
            <p14:sldId id="289"/>
            <p14:sldId id="284"/>
            <p14:sldId id="28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5E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1/30/2022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317" y="1275009"/>
            <a:ext cx="10457644" cy="914399"/>
          </a:xfrm>
        </p:spPr>
        <p:txBody>
          <a:bodyPr/>
          <a:lstStyle/>
          <a:p>
            <a:r>
              <a:rPr lang="en-US" sz="5400" dirty="0" smtClean="0"/>
              <a:t>Power  Point  Presentation  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1573" y="3992451"/>
            <a:ext cx="3640428" cy="2865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Presented By -</a:t>
            </a:r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 err="1" smtClean="0"/>
              <a:t>Shuvradip</a:t>
            </a:r>
            <a:r>
              <a:rPr lang="en-US" dirty="0" smtClean="0"/>
              <a:t> </a:t>
            </a:r>
            <a:r>
              <a:rPr lang="en-US" dirty="0" err="1" smtClean="0"/>
              <a:t>Chakraborty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</a:t>
            </a:r>
            <a:r>
              <a:rPr lang="en-US" dirty="0" err="1" smtClean="0"/>
              <a:t>Mainak</a:t>
            </a:r>
            <a:r>
              <a:rPr lang="en-US" dirty="0" smtClean="0"/>
              <a:t> </a:t>
            </a:r>
            <a:r>
              <a:rPr lang="en-US" dirty="0" err="1" smtClean="0"/>
              <a:t>Podder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</a:t>
            </a:r>
            <a:r>
              <a:rPr lang="en-US" dirty="0" err="1" smtClean="0"/>
              <a:t>Susmita</a:t>
            </a:r>
            <a:r>
              <a:rPr lang="en-US" dirty="0" smtClean="0"/>
              <a:t> Sarkar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kangsabanik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</a:t>
            </a:r>
            <a:r>
              <a:rPr lang="en-US" dirty="0" err="1" smtClean="0"/>
              <a:t>Shibendu</a:t>
            </a:r>
            <a:r>
              <a:rPr lang="en-US" dirty="0" smtClean="0"/>
              <a:t> Gosh</a:t>
            </a:r>
          </a:p>
          <a:p>
            <a:pPr marL="0" indent="0">
              <a:buNone/>
            </a:pPr>
            <a:r>
              <a:rPr lang="en-US" dirty="0" smtClean="0"/>
              <a:t>6 </a:t>
            </a:r>
            <a:r>
              <a:rPr lang="en-US" dirty="0" err="1" smtClean="0"/>
              <a:t>Abhijit</a:t>
            </a:r>
            <a:r>
              <a:rPr lang="en-US" dirty="0" smtClean="0"/>
              <a:t> </a:t>
            </a:r>
            <a:r>
              <a:rPr lang="en-US" dirty="0" err="1" smtClean="0"/>
              <a:t>Mondal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0243" y="2170678"/>
            <a:ext cx="969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Covid-19 Prevention And Detection Management System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7" y="3085077"/>
            <a:ext cx="4538215" cy="3403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7" y="318752"/>
            <a:ext cx="7781544" cy="859055"/>
          </a:xfrm>
        </p:spPr>
        <p:txBody>
          <a:bodyPr/>
          <a:lstStyle/>
          <a:p>
            <a:r>
              <a:rPr lang="en-US" dirty="0" smtClean="0"/>
              <a:t>Table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5" y="1624414"/>
            <a:ext cx="10146549" cy="419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7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03533"/>
            <a:ext cx="11214100" cy="535531"/>
          </a:xfrm>
        </p:spPr>
        <p:txBody>
          <a:bodyPr/>
          <a:lstStyle/>
          <a:p>
            <a:r>
              <a:rPr lang="en-US" dirty="0" smtClean="0"/>
              <a:t>Database Table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" y="2018696"/>
            <a:ext cx="3082318" cy="3506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25" y="1439064"/>
            <a:ext cx="6063775" cy="4287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77775"/>
            <a:ext cx="11214100" cy="978729"/>
          </a:xfrm>
        </p:spPr>
        <p:txBody>
          <a:bodyPr/>
          <a:lstStyle/>
          <a:p>
            <a:r>
              <a:rPr lang="en-US" dirty="0" smtClean="0"/>
              <a:t>DFD (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D</a:t>
            </a:r>
            <a:r>
              <a:rPr lang="en-US" dirty="0" smtClean="0"/>
              <a:t>iagram)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000" dirty="0" smtClean="0"/>
              <a:t>1</a:t>
            </a:r>
            <a:r>
              <a:rPr lang="en-US" dirty="0" smtClean="0"/>
              <a:t>. </a:t>
            </a:r>
            <a:r>
              <a:rPr lang="en-US" sz="2000" dirty="0" smtClean="0"/>
              <a:t>Context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978729"/>
          </a:xfrm>
        </p:spPr>
        <p:txBody>
          <a:bodyPr/>
          <a:lstStyle/>
          <a:p>
            <a:r>
              <a:rPr lang="en-US" dirty="0" smtClean="0"/>
              <a:t>DFD (Data </a:t>
            </a:r>
            <a:r>
              <a:rPr lang="en-US" dirty="0"/>
              <a:t>Flow Diagram)</a:t>
            </a:r>
            <a:br>
              <a:rPr lang="en-US" dirty="0"/>
            </a:br>
            <a:r>
              <a:rPr lang="en-US" dirty="0" smtClean="0"/>
              <a:t>  	</a:t>
            </a:r>
            <a:r>
              <a:rPr lang="en-US" sz="2000" dirty="0" smtClean="0"/>
              <a:t>2</a:t>
            </a:r>
            <a:r>
              <a:rPr lang="en-US" dirty="0" smtClean="0"/>
              <a:t>. </a:t>
            </a:r>
            <a:r>
              <a:rPr lang="en-US" sz="2000" dirty="0" smtClean="0"/>
              <a:t>Top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 smtClean="0"/>
              <a:t>ERD (</a:t>
            </a:r>
            <a:r>
              <a:rPr lang="en-US"/>
              <a:t>Entity </a:t>
            </a:r>
            <a:r>
              <a:rPr lang="en-US" smtClean="0"/>
              <a:t>Relationship Diagram)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" y="521595"/>
            <a:ext cx="6384701" cy="53553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BIBLIOGRAPHY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192" y="1485565"/>
            <a:ext cx="113334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 SERVLETS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TATA McGraw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HILL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 ENGINEERING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McGraw-Hill Publications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[J2EE-Overview] - http://java.sun.com/j2ee/overview.html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[JS-NET] -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http://developer.netscape.com/docs/manuals/communicator/jsref/contents.htm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[J2EE-Home] - http://java.sun.com/j2ee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[J2EE-Components] - http://java.sun.com/j2ee/blueprints/platform_technologies/component/index.html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[SUN-Developer] - http://developer.java.sun.com/developer/</a:t>
            </a: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602" y="318752"/>
            <a:ext cx="7781544" cy="859055"/>
          </a:xfr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854" y="1486900"/>
            <a:ext cx="8822029" cy="1642666"/>
          </a:xfrm>
        </p:spPr>
        <p:txBody>
          <a:bodyPr>
            <a:normAutofit/>
          </a:bodyPr>
          <a:lstStyle/>
          <a:p>
            <a:r>
              <a:rPr lang="en-US" dirty="0"/>
              <a:t>The project aims to develop content in the COVID-19 Category and also the respiratory and mental health section Of </a:t>
            </a:r>
            <a:r>
              <a:rPr lang="en-US" dirty="0" err="1"/>
              <a:t>physiopedia</a:t>
            </a:r>
            <a:r>
              <a:rPr lang="en-US" dirty="0"/>
              <a:t> as a response to the COVID -19 pandemic. We Initiated this site with practical , credible information on all Aspect of management of individuals with a </a:t>
            </a:r>
            <a:r>
              <a:rPr lang="en-US" dirty="0" err="1"/>
              <a:t>diagonosis</a:t>
            </a:r>
            <a:r>
              <a:rPr lang="en-US" dirty="0"/>
              <a:t> of COVID-19.</a:t>
            </a:r>
          </a:p>
          <a:p>
            <a:r>
              <a:rPr lang="en-US" dirty="0"/>
              <a:t>Here we describe about the cause and effect of COVID-19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9854" y="3696237"/>
            <a:ext cx="7804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98C5E1"/>
                </a:solidFill>
              </a:rPr>
              <a:t>Here we describe how people are contact with our doctors And Health Hospitals In </a:t>
            </a:r>
            <a:r>
              <a:rPr lang="en-US" dirty="0" err="1">
                <a:solidFill>
                  <a:srgbClr val="98C5E1"/>
                </a:solidFill>
              </a:rPr>
              <a:t>Murshidabad</a:t>
            </a:r>
            <a:r>
              <a:rPr lang="en-US" dirty="0">
                <a:solidFill>
                  <a:srgbClr val="98C5E1"/>
                </a:solidFill>
              </a:rPr>
              <a:t> and Nadia  </a:t>
            </a: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Here </a:t>
            </a:r>
            <a:r>
              <a:rPr lang="en-US" dirty="0">
                <a:solidFill>
                  <a:srgbClr val="98C5E1"/>
                </a:solidFill>
              </a:rPr>
              <a:t>we also Want to aware people and also we provide critical information for the people who needed the </a:t>
            </a:r>
            <a:r>
              <a:rPr lang="en-US" dirty="0" smtClean="0">
                <a:solidFill>
                  <a:srgbClr val="98C5E1"/>
                </a:solidFill>
              </a:rPr>
              <a:t>most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The </a:t>
            </a:r>
            <a:r>
              <a:rPr lang="en-US" dirty="0">
                <a:solidFill>
                  <a:srgbClr val="98C5E1"/>
                </a:solidFill>
              </a:rPr>
              <a:t>details of doctors and hospitals, we also describe the Symptoms so that they can take prevention method.</a:t>
            </a:r>
          </a:p>
          <a:p>
            <a:endParaRPr lang="en-IN" dirty="0">
              <a:solidFill>
                <a:srgbClr val="98C5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64" y="197013"/>
            <a:ext cx="10494536" cy="8590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Screenshot (Home)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" y="1056068"/>
            <a:ext cx="4484039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7" y="1056068"/>
            <a:ext cx="5714284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97013"/>
            <a:ext cx="8752524" cy="8590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Screenshot(Prevent)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3" y="1094948"/>
            <a:ext cx="4159870" cy="576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62" y="1056067"/>
            <a:ext cx="4671056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>
            <a:normAutofit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" y="1056068"/>
            <a:ext cx="3834641" cy="5801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38" y="1056068"/>
            <a:ext cx="4480448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" y="1056068"/>
            <a:ext cx="42553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1056068"/>
            <a:ext cx="4363859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8" y="1056068"/>
            <a:ext cx="3607146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89" y="1056068"/>
            <a:ext cx="4520511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40" y="1056068"/>
            <a:ext cx="39830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1" y="1056068"/>
            <a:ext cx="3922290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1" y="1056068"/>
            <a:ext cx="4767530" cy="583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01" y="1056068"/>
            <a:ext cx="5098213" cy="58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259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Tahoma</vt:lpstr>
      <vt:lpstr>Trade Gothic LT Pro</vt:lpstr>
      <vt:lpstr>Trebuchet MS</vt:lpstr>
      <vt:lpstr>Wingdings</vt:lpstr>
      <vt:lpstr>Office Theme</vt:lpstr>
      <vt:lpstr>Power  Point  Presentation  On</vt:lpstr>
      <vt:lpstr>About the Project</vt:lpstr>
      <vt:lpstr>Project Screenshot (Home)</vt:lpstr>
      <vt:lpstr>Project Screenshot(Prevent)</vt:lpstr>
      <vt:lpstr>Project Screenshot</vt:lpstr>
      <vt:lpstr>Project Screenshot</vt:lpstr>
      <vt:lpstr>Project Screenshot</vt:lpstr>
      <vt:lpstr>Project Screenshot</vt:lpstr>
      <vt:lpstr>Project Screenshot</vt:lpstr>
      <vt:lpstr>Table Screenshot</vt:lpstr>
      <vt:lpstr>Database Table </vt:lpstr>
      <vt:lpstr>DFD (Data Flow Diagram)         1. Context level DFD</vt:lpstr>
      <vt:lpstr>DFD (Data Flow Diagram)    2. Top level DFD</vt:lpstr>
      <vt:lpstr>ERD (Entity Relationship Diagram)</vt:lpstr>
      <vt:lpstr>BIBLIOGRAPHY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2021-12-23T13:46:04Z</dcterms:created>
  <dcterms:modified xsi:type="dcterms:W3CDTF">2022-01-30T04:49:28Z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